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E73251-DEC9-391A-27C7-6C3459C6F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F12EB6F-2D36-8227-1FF4-65C210C151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1459C42-DA45-B77A-F945-4EC1F0FD0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C6EF576-B9DA-A4A5-E1DF-D9C6269DF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C3092C0-C792-CE47-EF95-667E2DA1A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101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529853-D7C8-5CD8-AFF4-5F8D8ECE1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ECDDFAD-A5AB-99A6-51F4-23FB4FB22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8468A96-22E9-6525-A182-9AA3FA042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8CEF260-EB71-FB63-E912-9E9F8ACE7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EF32132-587D-F7D5-6F2F-8ADE631C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9902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A75892C-A198-06AD-CAFD-B74785AD75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8B4BA31-F990-1B8A-46E5-F2ACFB4482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5B7980D-FBD5-D2EB-8E5A-72E761B9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2461C10-4A2D-8D57-C0CD-129532473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F74A67D-6012-92DF-1B6C-9F84300CB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2742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320D0F-4AD0-EAA4-67FC-3CF47C5D0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38CA5BD-13C6-E4BD-9ED0-CE6684714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ADB5258-D2CF-2A4D-60FC-F8E77E8AE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13FACC8-8F30-7EBB-3D23-7FCA9B9AD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A3E37B0-83AB-F463-46EA-B45A74E71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8303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F378C4-67D2-8647-6AA8-E3C5AA0DF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FCEB0D6-CD27-DD49-D8FE-9832BE24E9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C66D33-9B75-EBB4-9F35-6FF553CA4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16C4965-2623-10A2-876B-7374F410A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9918BB9-9174-24E3-3450-E89B4C836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3371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0EA9AF-CC23-2C44-8EAF-809E0FB00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27B1C24-C717-DE70-976C-944D9EFCD5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B2C68E3-AEB6-9922-8419-998A72C41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90FE8A0-0718-FD41-EBD9-BEAF6F62E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C39E120-445D-CFD8-B06D-F76832EA7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EFDD56C-A77C-F4ED-1A6B-06DAE83A2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0686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37871E-C0A5-31AB-DD11-025F6854D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0AD9269-8504-8838-B6C3-749805F50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2F3D3C8-0C19-E11B-6A24-5FEE0813C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451386C0-65AA-29BF-BBB9-0EDA078C73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C8DF2E-2C66-8E56-6B70-8243E48D3A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B876CA0-AAC4-556D-B297-CD89CE815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E53317E-93A5-16C4-A719-2C7B6854F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DAFE94E-E51E-9D0D-870B-3C70BE722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242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ECCC47-AF29-FFF8-EF60-2FC9661EF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526D0717-0783-A261-BA98-701B1034D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57C6660-67C2-EAF2-91F6-0F0FEF660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1BE8F84C-9802-C9B6-A098-9E92AD5D0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7112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17636BA-9DA1-D90E-8FC6-9644CB6C4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BE41584C-A673-33D1-F760-8FA335A22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DE5378D-C36C-9F03-941A-15779CA1F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980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67A055-FC4F-BDD0-6C13-5CEC6513E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8033B4-5988-5705-B572-765A8AAED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BFF78DA-4F36-59AC-7F8E-6AF7D69F7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87EF17F-6A22-0585-87FC-6A8494F5A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B1AEACD-BBE7-E50B-A46A-07D8007CC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03F24C0-29E6-FEBD-6B58-D3B4D90FF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300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B509CE-DD6F-4D91-687F-757646BD7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2458BBC-9981-9546-E083-1E3E1EE047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AA69E92-31F3-5029-FAC0-565FAFEDE1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7278C29-0611-8045-3AA1-67E9A52C1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83E5E26-FD93-115C-A890-B6E2740A4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860C137-3A92-D7F4-F637-40ADC0D10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6022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2FA6512-D058-2856-E869-0316816C3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D2CE3D9-FBF6-5A88-F855-3A1F0C567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A01B824-C4DA-359E-D651-649F03ADC3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AB2A8B-457F-4CA6-83C1-CCABB5666F19}" type="datetimeFigureOut">
              <a:rPr lang="pt-BR" smtClean="0"/>
              <a:t>18/05/2024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4A6C78E-7D6B-C653-541D-BE113782B0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3C8EBB0-869E-A5DE-E1D0-673083C5F6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78D1DF-6438-476B-82D4-D65E80B13C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2095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945EDC3-0D4D-99A1-2600-529FB3A51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049" y="107578"/>
            <a:ext cx="1675041" cy="76058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0418AF7-A786-E5E4-8A66-DEBC72D53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548" y="107577"/>
            <a:ext cx="1254424" cy="78889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0A2C9CC-962F-D7D6-6A35-4AA328CF7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1345" y="216814"/>
            <a:ext cx="2793543" cy="590055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5F90536-39D6-2C5E-7B44-EE55DE3102C3}"/>
              </a:ext>
            </a:extLst>
          </p:cNvPr>
          <p:cNvCxnSpPr/>
          <p:nvPr/>
        </p:nvCxnSpPr>
        <p:spPr>
          <a:xfrm>
            <a:off x="573741" y="968188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04FF607-B328-2ACA-419C-381153B89204}"/>
              </a:ext>
            </a:extLst>
          </p:cNvPr>
          <p:cNvSpPr txBox="1"/>
          <p:nvPr/>
        </p:nvSpPr>
        <p:spPr>
          <a:xfrm>
            <a:off x="573741" y="1264024"/>
            <a:ext cx="10981765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Defesa Pública do Trabalho de Graduação</a:t>
            </a:r>
          </a:p>
          <a:p>
            <a:r>
              <a:rPr lang="pt-BR" sz="2000" i="1" dirty="0"/>
              <a:t>Curso Superior em Nome do Seu Curso</a:t>
            </a:r>
          </a:p>
          <a:p>
            <a:endParaRPr lang="pt-BR" sz="4000" dirty="0"/>
          </a:p>
          <a:p>
            <a:r>
              <a:rPr lang="pt-BR" sz="4000" dirty="0"/>
              <a:t>Título Completo do Trabalho:</a:t>
            </a:r>
          </a:p>
          <a:p>
            <a:r>
              <a:rPr lang="pt-BR" sz="2800" dirty="0"/>
              <a:t>Subtítulo (se houver)</a:t>
            </a:r>
          </a:p>
          <a:p>
            <a:endParaRPr lang="pt-BR" sz="2800" dirty="0"/>
          </a:p>
          <a:p>
            <a:endParaRPr lang="pt-BR" sz="2800" dirty="0"/>
          </a:p>
          <a:p>
            <a:endParaRPr lang="pt-BR" sz="2800" dirty="0"/>
          </a:p>
          <a:p>
            <a:endParaRPr lang="pt-BR" sz="2800" dirty="0"/>
          </a:p>
          <a:p>
            <a:r>
              <a:rPr lang="pt-BR" dirty="0"/>
              <a:t>Nome Completo do Aluno 1</a:t>
            </a:r>
          </a:p>
          <a:p>
            <a:r>
              <a:rPr lang="pt-BR" dirty="0"/>
              <a:t>Nome Completo do Aluno 1</a:t>
            </a:r>
          </a:p>
          <a:p>
            <a:r>
              <a:rPr lang="pt-BR" dirty="0"/>
              <a:t>Nome Completo do Aluno 1</a:t>
            </a:r>
          </a:p>
          <a:p>
            <a:endParaRPr lang="pt-BR" dirty="0"/>
          </a:p>
          <a:p>
            <a:r>
              <a:rPr lang="pt-BR" dirty="0"/>
              <a:t>Orientador: Prof. Nome Completo do Seu Orientador</a:t>
            </a:r>
          </a:p>
        </p:txBody>
      </p:sp>
    </p:spTree>
    <p:extLst>
      <p:ext uri="{BB962C8B-B14F-4D97-AF65-F5344CB8AC3E}">
        <p14:creationId xmlns:p14="http://schemas.microsoft.com/office/powerpoint/2010/main" val="3524835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945EDC3-0D4D-99A1-2600-529FB3A51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049" y="107578"/>
            <a:ext cx="1675041" cy="76058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0418AF7-A786-E5E4-8A66-DEBC72D53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548" y="107577"/>
            <a:ext cx="1254424" cy="78889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0A2C9CC-962F-D7D6-6A35-4AA328CF7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1345" y="216814"/>
            <a:ext cx="2793543" cy="590055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5F90536-39D6-2C5E-7B44-EE55DE3102C3}"/>
              </a:ext>
            </a:extLst>
          </p:cNvPr>
          <p:cNvCxnSpPr/>
          <p:nvPr/>
        </p:nvCxnSpPr>
        <p:spPr>
          <a:xfrm>
            <a:off x="573741" y="968188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A8A525B5-801D-B134-18FA-F3464AFB4650}"/>
              </a:ext>
            </a:extLst>
          </p:cNvPr>
          <p:cNvCxnSpPr/>
          <p:nvPr/>
        </p:nvCxnSpPr>
        <p:spPr>
          <a:xfrm>
            <a:off x="605117" y="6060143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286D6F8F-4E78-65F3-8B8D-EBFF06230E13}"/>
              </a:ext>
            </a:extLst>
          </p:cNvPr>
          <p:cNvSpPr txBox="1"/>
          <p:nvPr/>
        </p:nvSpPr>
        <p:spPr>
          <a:xfrm>
            <a:off x="573741" y="6060143"/>
            <a:ext cx="109817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Faculdade de Tecnologia de Ourinhos – Defesa do TG – Nome do Curso</a:t>
            </a:r>
          </a:p>
          <a:p>
            <a:r>
              <a:rPr lang="pt-BR" dirty="0"/>
              <a:t>Título do Trabalho</a:t>
            </a:r>
          </a:p>
          <a:p>
            <a:r>
              <a:rPr lang="pt-BR" sz="1400" dirty="0"/>
              <a:t>Nome Completo do Aluno 1, Nome Completo do Aluno 2 e Nome Completo do Aluno 3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04FF607-B328-2ACA-419C-381153B89204}"/>
              </a:ext>
            </a:extLst>
          </p:cNvPr>
          <p:cNvSpPr txBox="1"/>
          <p:nvPr/>
        </p:nvSpPr>
        <p:spPr>
          <a:xfrm>
            <a:off x="573741" y="1264024"/>
            <a:ext cx="10981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/>
              <a:t>Introdução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31C357E1-E44E-9086-386A-C74CAEA8F1FC}"/>
              </a:ext>
            </a:extLst>
          </p:cNvPr>
          <p:cNvSpPr txBox="1"/>
          <p:nvPr/>
        </p:nvSpPr>
        <p:spPr>
          <a:xfrm>
            <a:off x="605117" y="2267745"/>
            <a:ext cx="80413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/>
              <a:t>Contextualização</a:t>
            </a:r>
          </a:p>
          <a:p>
            <a:pPr marL="285750" indent="-285750">
              <a:buFontTx/>
              <a:buChar char="-"/>
            </a:pPr>
            <a:r>
              <a:rPr lang="pt-BR" dirty="0"/>
              <a:t>Problemática</a:t>
            </a:r>
          </a:p>
          <a:p>
            <a:pPr marL="285750" indent="-285750">
              <a:buFontTx/>
              <a:buChar char="-"/>
            </a:pPr>
            <a:r>
              <a:rPr lang="pt-BR" dirty="0"/>
              <a:t>Justificativa</a:t>
            </a:r>
          </a:p>
          <a:p>
            <a:pPr marL="285750" indent="-285750">
              <a:buFontTx/>
              <a:buChar char="-"/>
            </a:pPr>
            <a:r>
              <a:rPr lang="pt-BR" dirty="0"/>
              <a:t>Objetivo Geral</a:t>
            </a:r>
          </a:p>
          <a:p>
            <a:pPr marL="285750" indent="-285750">
              <a:buFontTx/>
              <a:buChar char="-"/>
            </a:pPr>
            <a:r>
              <a:rPr lang="pt-BR" dirty="0"/>
              <a:t>Objetivos Específicos</a:t>
            </a:r>
          </a:p>
          <a:p>
            <a:pPr marL="285750" indent="-285750">
              <a:buFontTx/>
              <a:buChar char="-"/>
            </a:pPr>
            <a:r>
              <a:rPr lang="pt-BR" dirty="0"/>
              <a:t>Hipótese (se houver)</a:t>
            </a:r>
          </a:p>
        </p:txBody>
      </p:sp>
    </p:spTree>
    <p:extLst>
      <p:ext uri="{BB962C8B-B14F-4D97-AF65-F5344CB8AC3E}">
        <p14:creationId xmlns:p14="http://schemas.microsoft.com/office/powerpoint/2010/main" val="3252536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945EDC3-0D4D-99A1-2600-529FB3A51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049" y="107578"/>
            <a:ext cx="1675041" cy="76058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0418AF7-A786-E5E4-8A66-DEBC72D53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548" y="107577"/>
            <a:ext cx="1254424" cy="78889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0A2C9CC-962F-D7D6-6A35-4AA328CF7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1345" y="216814"/>
            <a:ext cx="2793543" cy="590055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5F90536-39D6-2C5E-7B44-EE55DE3102C3}"/>
              </a:ext>
            </a:extLst>
          </p:cNvPr>
          <p:cNvCxnSpPr/>
          <p:nvPr/>
        </p:nvCxnSpPr>
        <p:spPr>
          <a:xfrm>
            <a:off x="573741" y="968188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A8A525B5-801D-B134-18FA-F3464AFB4650}"/>
              </a:ext>
            </a:extLst>
          </p:cNvPr>
          <p:cNvCxnSpPr/>
          <p:nvPr/>
        </p:nvCxnSpPr>
        <p:spPr>
          <a:xfrm>
            <a:off x="605117" y="6060143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286D6F8F-4E78-65F3-8B8D-EBFF06230E13}"/>
              </a:ext>
            </a:extLst>
          </p:cNvPr>
          <p:cNvSpPr txBox="1"/>
          <p:nvPr/>
        </p:nvSpPr>
        <p:spPr>
          <a:xfrm>
            <a:off x="573741" y="6060143"/>
            <a:ext cx="109817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Faculdade de Tecnologia de Ourinhos – Defesa do TG – Nome do Curso</a:t>
            </a:r>
          </a:p>
          <a:p>
            <a:r>
              <a:rPr lang="pt-BR" dirty="0"/>
              <a:t>Título do Trabalho</a:t>
            </a:r>
          </a:p>
          <a:p>
            <a:r>
              <a:rPr lang="pt-BR" sz="1400" dirty="0"/>
              <a:t>Nome Completo do Aluno 1, Nome Completo do Aluno 2 e Nome Completo do Aluno 3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04FF607-B328-2ACA-419C-381153B89204}"/>
              </a:ext>
            </a:extLst>
          </p:cNvPr>
          <p:cNvSpPr txBox="1"/>
          <p:nvPr/>
        </p:nvSpPr>
        <p:spPr>
          <a:xfrm>
            <a:off x="573741" y="1264024"/>
            <a:ext cx="10981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/>
              <a:t>Fundamentação Teórica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31C357E1-E44E-9086-386A-C74CAEA8F1FC}"/>
              </a:ext>
            </a:extLst>
          </p:cNvPr>
          <p:cNvSpPr txBox="1"/>
          <p:nvPr/>
        </p:nvSpPr>
        <p:spPr>
          <a:xfrm>
            <a:off x="605117" y="2267745"/>
            <a:ext cx="8041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/>
              <a:t>Trabalhos Correlatos</a:t>
            </a:r>
          </a:p>
          <a:p>
            <a:pPr marL="285750" indent="-285750">
              <a:buFontTx/>
              <a:buChar char="-"/>
            </a:pPr>
            <a:r>
              <a:rPr lang="pt-BR" dirty="0"/>
              <a:t>Conceitos importantes para a banca entender sua proposta</a:t>
            </a:r>
          </a:p>
        </p:txBody>
      </p:sp>
    </p:spTree>
    <p:extLst>
      <p:ext uri="{BB962C8B-B14F-4D97-AF65-F5344CB8AC3E}">
        <p14:creationId xmlns:p14="http://schemas.microsoft.com/office/powerpoint/2010/main" val="3299637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945EDC3-0D4D-99A1-2600-529FB3A51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049" y="107578"/>
            <a:ext cx="1675041" cy="76058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0418AF7-A786-E5E4-8A66-DEBC72D53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548" y="107577"/>
            <a:ext cx="1254424" cy="78889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0A2C9CC-962F-D7D6-6A35-4AA328CF7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1345" y="216814"/>
            <a:ext cx="2793543" cy="590055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5F90536-39D6-2C5E-7B44-EE55DE3102C3}"/>
              </a:ext>
            </a:extLst>
          </p:cNvPr>
          <p:cNvCxnSpPr/>
          <p:nvPr/>
        </p:nvCxnSpPr>
        <p:spPr>
          <a:xfrm>
            <a:off x="573741" y="968188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A8A525B5-801D-B134-18FA-F3464AFB4650}"/>
              </a:ext>
            </a:extLst>
          </p:cNvPr>
          <p:cNvCxnSpPr/>
          <p:nvPr/>
        </p:nvCxnSpPr>
        <p:spPr>
          <a:xfrm>
            <a:off x="605117" y="6060143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286D6F8F-4E78-65F3-8B8D-EBFF06230E13}"/>
              </a:ext>
            </a:extLst>
          </p:cNvPr>
          <p:cNvSpPr txBox="1"/>
          <p:nvPr/>
        </p:nvSpPr>
        <p:spPr>
          <a:xfrm>
            <a:off x="573741" y="6060143"/>
            <a:ext cx="109817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Faculdade de Tecnologia de Ourinhos – Defesa do TG – Nome do Curso</a:t>
            </a:r>
          </a:p>
          <a:p>
            <a:r>
              <a:rPr lang="pt-BR" dirty="0"/>
              <a:t>Título do Trabalho</a:t>
            </a:r>
          </a:p>
          <a:p>
            <a:r>
              <a:rPr lang="pt-BR" sz="1400" dirty="0"/>
              <a:t>Nome Completo do Aluno 1, Nome Completo do Aluno 2 e Nome Completo do Aluno 3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04FF607-B328-2ACA-419C-381153B89204}"/>
              </a:ext>
            </a:extLst>
          </p:cNvPr>
          <p:cNvSpPr txBox="1"/>
          <p:nvPr/>
        </p:nvSpPr>
        <p:spPr>
          <a:xfrm>
            <a:off x="573741" y="1264024"/>
            <a:ext cx="10981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/>
              <a:t>Metodologia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31C357E1-E44E-9086-386A-C74CAEA8F1FC}"/>
              </a:ext>
            </a:extLst>
          </p:cNvPr>
          <p:cNvSpPr txBox="1"/>
          <p:nvPr/>
        </p:nvSpPr>
        <p:spPr>
          <a:xfrm>
            <a:off x="605117" y="2267745"/>
            <a:ext cx="8041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/>
              <a:t>Método</a:t>
            </a:r>
          </a:p>
          <a:p>
            <a:pPr marL="285750" indent="-285750">
              <a:buFontTx/>
              <a:buChar char="-"/>
            </a:pPr>
            <a:r>
              <a:rPr lang="pt-BR" dirty="0"/>
              <a:t>Materiais</a:t>
            </a:r>
          </a:p>
        </p:txBody>
      </p:sp>
    </p:spTree>
    <p:extLst>
      <p:ext uri="{BB962C8B-B14F-4D97-AF65-F5344CB8AC3E}">
        <p14:creationId xmlns:p14="http://schemas.microsoft.com/office/powerpoint/2010/main" val="3856174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945EDC3-0D4D-99A1-2600-529FB3A51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049" y="107578"/>
            <a:ext cx="1675041" cy="76058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0418AF7-A786-E5E4-8A66-DEBC72D53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548" y="107577"/>
            <a:ext cx="1254424" cy="78889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0A2C9CC-962F-D7D6-6A35-4AA328CF7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1345" y="216814"/>
            <a:ext cx="2793543" cy="590055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5F90536-39D6-2C5E-7B44-EE55DE3102C3}"/>
              </a:ext>
            </a:extLst>
          </p:cNvPr>
          <p:cNvCxnSpPr/>
          <p:nvPr/>
        </p:nvCxnSpPr>
        <p:spPr>
          <a:xfrm>
            <a:off x="573741" y="968188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A8A525B5-801D-B134-18FA-F3464AFB4650}"/>
              </a:ext>
            </a:extLst>
          </p:cNvPr>
          <p:cNvCxnSpPr/>
          <p:nvPr/>
        </p:nvCxnSpPr>
        <p:spPr>
          <a:xfrm>
            <a:off x="605117" y="6060143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286D6F8F-4E78-65F3-8B8D-EBFF06230E13}"/>
              </a:ext>
            </a:extLst>
          </p:cNvPr>
          <p:cNvSpPr txBox="1"/>
          <p:nvPr/>
        </p:nvSpPr>
        <p:spPr>
          <a:xfrm>
            <a:off x="573741" y="6060143"/>
            <a:ext cx="109817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Faculdade de Tecnologia de Ourinhos – Defesa do TG – Nome do Curso</a:t>
            </a:r>
          </a:p>
          <a:p>
            <a:r>
              <a:rPr lang="pt-BR" dirty="0"/>
              <a:t>Título do Trabalho</a:t>
            </a:r>
          </a:p>
          <a:p>
            <a:r>
              <a:rPr lang="pt-BR" sz="1400" dirty="0"/>
              <a:t>Nome Completo do Aluno 1, Nome Completo do Aluno 2 e Nome Completo do Aluno 3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04FF607-B328-2ACA-419C-381153B89204}"/>
              </a:ext>
            </a:extLst>
          </p:cNvPr>
          <p:cNvSpPr txBox="1"/>
          <p:nvPr/>
        </p:nvSpPr>
        <p:spPr>
          <a:xfrm>
            <a:off x="573741" y="1264024"/>
            <a:ext cx="10981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/>
              <a:t>Resultados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31C357E1-E44E-9086-386A-C74CAEA8F1FC}"/>
              </a:ext>
            </a:extLst>
          </p:cNvPr>
          <p:cNvSpPr txBox="1"/>
          <p:nvPr/>
        </p:nvSpPr>
        <p:spPr>
          <a:xfrm>
            <a:off x="605117" y="2267745"/>
            <a:ext cx="8041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/>
              <a:t>Apresentar os resultados alcançados</a:t>
            </a:r>
          </a:p>
        </p:txBody>
      </p:sp>
    </p:spTree>
    <p:extLst>
      <p:ext uri="{BB962C8B-B14F-4D97-AF65-F5344CB8AC3E}">
        <p14:creationId xmlns:p14="http://schemas.microsoft.com/office/powerpoint/2010/main" val="4286366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945EDC3-0D4D-99A1-2600-529FB3A51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049" y="107578"/>
            <a:ext cx="1675041" cy="76058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0418AF7-A786-E5E4-8A66-DEBC72D53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548" y="107577"/>
            <a:ext cx="1254424" cy="78889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0A2C9CC-962F-D7D6-6A35-4AA328CF7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1345" y="216814"/>
            <a:ext cx="2793543" cy="590055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5F90536-39D6-2C5E-7B44-EE55DE3102C3}"/>
              </a:ext>
            </a:extLst>
          </p:cNvPr>
          <p:cNvCxnSpPr/>
          <p:nvPr/>
        </p:nvCxnSpPr>
        <p:spPr>
          <a:xfrm>
            <a:off x="573741" y="968188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A8A525B5-801D-B134-18FA-F3464AFB4650}"/>
              </a:ext>
            </a:extLst>
          </p:cNvPr>
          <p:cNvCxnSpPr/>
          <p:nvPr/>
        </p:nvCxnSpPr>
        <p:spPr>
          <a:xfrm>
            <a:off x="605117" y="6060143"/>
            <a:ext cx="10981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286D6F8F-4E78-65F3-8B8D-EBFF06230E13}"/>
              </a:ext>
            </a:extLst>
          </p:cNvPr>
          <p:cNvSpPr txBox="1"/>
          <p:nvPr/>
        </p:nvSpPr>
        <p:spPr>
          <a:xfrm>
            <a:off x="573741" y="6060143"/>
            <a:ext cx="109817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Faculdade de Tecnologia de Ourinhos – Defesa do TG – Nome do Curso</a:t>
            </a:r>
          </a:p>
          <a:p>
            <a:r>
              <a:rPr lang="pt-BR" dirty="0"/>
              <a:t>Título do Trabalho</a:t>
            </a:r>
          </a:p>
          <a:p>
            <a:r>
              <a:rPr lang="pt-BR" sz="1400" dirty="0"/>
              <a:t>Nome Completo do Aluno 1, Nome Completo do Aluno 2 e Nome Completo do Aluno 3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04FF607-B328-2ACA-419C-381153B89204}"/>
              </a:ext>
            </a:extLst>
          </p:cNvPr>
          <p:cNvSpPr txBox="1"/>
          <p:nvPr/>
        </p:nvSpPr>
        <p:spPr>
          <a:xfrm>
            <a:off x="573741" y="1264024"/>
            <a:ext cx="10981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/>
              <a:t>Conclusão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31C357E1-E44E-9086-386A-C74CAEA8F1FC}"/>
              </a:ext>
            </a:extLst>
          </p:cNvPr>
          <p:cNvSpPr txBox="1"/>
          <p:nvPr/>
        </p:nvSpPr>
        <p:spPr>
          <a:xfrm>
            <a:off x="605117" y="2267745"/>
            <a:ext cx="8041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- Apresentar as suas observações finais</a:t>
            </a:r>
          </a:p>
          <a:p>
            <a:r>
              <a:rPr lang="pt-BR" dirty="0"/>
              <a:t>- Este é o último slide, finalizar sua apresentação aqui</a:t>
            </a:r>
          </a:p>
        </p:txBody>
      </p:sp>
    </p:spTree>
    <p:extLst>
      <p:ext uri="{BB962C8B-B14F-4D97-AF65-F5344CB8AC3E}">
        <p14:creationId xmlns:p14="http://schemas.microsoft.com/office/powerpoint/2010/main" val="2600184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263</Words>
  <Application>Microsoft Office PowerPoint</Application>
  <PresentationFormat>Widescreen</PresentationFormat>
  <Paragraphs>47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Thiago José Lucas</dc:creator>
  <cp:lastModifiedBy>Thiago José Lucas</cp:lastModifiedBy>
  <cp:revision>5</cp:revision>
  <dcterms:created xsi:type="dcterms:W3CDTF">2024-05-18T12:57:27Z</dcterms:created>
  <dcterms:modified xsi:type="dcterms:W3CDTF">2024-05-18T13:46:12Z</dcterms:modified>
</cp:coreProperties>
</file>